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4"/>
  </p:sldMasterIdLst>
  <p:notesMasterIdLst>
    <p:notesMasterId r:id="rId19"/>
  </p:notesMasterIdLst>
  <p:sldIdLst>
    <p:sldId id="256" r:id="rId5"/>
    <p:sldId id="262" r:id="rId6"/>
    <p:sldId id="260" r:id="rId7"/>
    <p:sldId id="271" r:id="rId8"/>
    <p:sldId id="274" r:id="rId9"/>
    <p:sldId id="273" r:id="rId10"/>
    <p:sldId id="263" r:id="rId11"/>
    <p:sldId id="264" r:id="rId12"/>
    <p:sldId id="266" r:id="rId13"/>
    <p:sldId id="267" r:id="rId14"/>
    <p:sldId id="265" r:id="rId15"/>
    <p:sldId id="268" r:id="rId16"/>
    <p:sldId id="269" r:id="rId17"/>
    <p:sldId id="275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FC9D53-B565-4C72-93C4-F1397405506F}" v="37" dt="2024-06-19T07:39:16.6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84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9B0E97-E56A-4637-8042-A0E5E77FE712}" type="datetimeFigureOut">
              <a:rPr lang="fr-FR" smtClean="0"/>
              <a:t>19/06/2024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AA74A-2C07-4DDA-A672-56208B71CA1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5893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A74A-2C07-4DDA-A672-56208B71CA1D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0340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596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817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050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2590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96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0377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99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145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5894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2529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80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6/19/2024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42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57" r:id="rId6"/>
    <p:sldLayoutId id="2147483753" r:id="rId7"/>
    <p:sldLayoutId id="2147483754" r:id="rId8"/>
    <p:sldLayoutId id="2147483755" r:id="rId9"/>
    <p:sldLayoutId id="2147483756" r:id="rId10"/>
    <p:sldLayoutId id="21474837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F672E71-4896-412C-9C70-888CBA0C2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9DA9A5A-FA4E-E98B-1A99-97E89CB5C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4873" y="3736429"/>
            <a:ext cx="6347918" cy="2397488"/>
          </a:xfrm>
        </p:spPr>
        <p:txBody>
          <a:bodyPr anchor="ctr">
            <a:normAutofit/>
          </a:bodyPr>
          <a:lstStyle/>
          <a:p>
            <a:r>
              <a:rPr lang="fr-FR" sz="6600">
                <a:solidFill>
                  <a:schemeClr val="bg1"/>
                </a:solidFill>
              </a:rPr>
              <a:t>EcoQuest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03D5E8-AE14-3D0A-8E79-BDF92DA942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49798" y="3736429"/>
            <a:ext cx="3633923" cy="2397488"/>
          </a:xfrm>
        </p:spPr>
        <p:txBody>
          <a:bodyPr anchor="ctr">
            <a:normAutofit/>
          </a:bodyPr>
          <a:lstStyle/>
          <a:p>
            <a:r>
              <a:rPr lang="fr-FR" sz="2000">
                <a:solidFill>
                  <a:schemeClr val="bg1"/>
                </a:solidFill>
              </a:rPr>
              <a:t>L’écologie et la réalité augmentée en un seul jeu</a:t>
            </a:r>
          </a:p>
        </p:txBody>
      </p:sp>
      <p:pic>
        <p:nvPicPr>
          <p:cNvPr id="4" name="Picture 3" descr="Une image contenant Graphique, carte, illustration, art&#10;&#10;Description générée automatiquement">
            <a:extLst>
              <a:ext uri="{FF2B5EF4-FFF2-40B4-BE49-F238E27FC236}">
                <a16:creationId xmlns:a16="http://schemas.microsoft.com/office/drawing/2014/main" id="{2D793EF2-B072-6482-6DEA-7DDFFF8F83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 amt="54000"/>
          </a:blip>
          <a:srcRect t="23955" b="37787"/>
          <a:stretch/>
        </p:blipFill>
        <p:spPr>
          <a:xfrm>
            <a:off x="20" y="808139"/>
            <a:ext cx="12191979" cy="254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189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 dirty="0"/>
              <a:t>Indicateurs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10" descr="A screenshot of a computer dashboard&#10;&#10;Description automatically generated">
            <a:extLst>
              <a:ext uri="{FF2B5EF4-FFF2-40B4-BE49-F238E27FC236}">
                <a16:creationId xmlns:a16="http://schemas.microsoft.com/office/drawing/2014/main" id="{EFA08558-8AFA-20CA-0CEA-9FE31D98C2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43" y="1301189"/>
            <a:ext cx="5221625" cy="4255623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93506CD-AD79-A064-1CDC-88CEEEC1E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1800" dirty="0"/>
              <a:t>Choix des </a:t>
            </a:r>
            <a:r>
              <a:rPr lang="fr-FR" sz="1800" dirty="0"/>
              <a:t>indicateurs</a:t>
            </a:r>
          </a:p>
          <a:p>
            <a:r>
              <a:rPr lang="en-US" sz="1800" dirty="0"/>
              <a:t>Simulation de la population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018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/>
              <a:t>Interfaces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C50377AC-39F4-B858-2BA4-EDCFD2D20E8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94" b="2253"/>
          <a:stretch/>
        </p:blipFill>
        <p:spPr>
          <a:xfrm>
            <a:off x="279140" y="831118"/>
            <a:ext cx="5221625" cy="2416488"/>
          </a:xfrm>
          <a:prstGeom prst="rect">
            <a:avLst/>
          </a:prstGeom>
        </p:spPr>
      </p:pic>
      <p:cxnSp>
        <p:nvCxnSpPr>
          <p:cNvPr id="17" name="Straight Connector 21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Espace réservé du contenu 4" descr="Une image contenant diagramme, croquis, Dessin technique, Plan&#10;&#10;Description générée automatiquement">
            <a:extLst>
              <a:ext uri="{FF2B5EF4-FFF2-40B4-BE49-F238E27FC236}">
                <a16:creationId xmlns:a16="http://schemas.microsoft.com/office/drawing/2014/main" id="{C8E4742B-3793-1CC6-F48D-3EF77B6447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817" y="2719557"/>
            <a:ext cx="4433887" cy="205859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AB6538E-2438-D1BF-3BDD-D0E56DC6D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313" y="3610394"/>
            <a:ext cx="3691281" cy="275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992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/>
              <a:t>Organisation du code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7921386-4824-31D4-32CB-B5E46A66B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43" y="644134"/>
            <a:ext cx="5221625" cy="5569732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D2B32B-21F9-25AC-18F8-57F89758A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endParaRPr lang="fr-FR" sz="18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04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/>
              <a:t>Contenu du jeu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1" descr="A cartoon cloud with two eyes&#10;&#10;Description automatically generated">
            <a:extLst>
              <a:ext uri="{FF2B5EF4-FFF2-40B4-BE49-F238E27FC236}">
                <a16:creationId xmlns:a16="http://schemas.microsoft.com/office/drawing/2014/main" id="{C1663017-DECC-925B-3DBD-BA1662825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43" y="1555743"/>
            <a:ext cx="5221625" cy="3746515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D2B32B-21F9-25AC-18F8-57F89758A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fr-FR" sz="1800" dirty="0"/>
              <a:t>Déroulé du jeu </a:t>
            </a:r>
          </a:p>
          <a:p>
            <a:r>
              <a:rPr lang="fr-FR" sz="1800" dirty="0"/>
              <a:t>Personnage principal</a:t>
            </a:r>
          </a:p>
          <a:p>
            <a:r>
              <a:rPr lang="fr-FR" sz="1800" dirty="0"/>
              <a:t>Cartes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6988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 15" descr="Une image contenant texte, capture d’écran, intérieur&#10;&#10;Description générée automatiquement">
            <a:extLst>
              <a:ext uri="{FF2B5EF4-FFF2-40B4-BE49-F238E27FC236}">
                <a16:creationId xmlns:a16="http://schemas.microsoft.com/office/drawing/2014/main" id="{632286AB-CC7B-EF85-4609-5B161F297F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43" y="818188"/>
            <a:ext cx="5221625" cy="5221625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>
            <a:extLst>
              <a:ext uri="{FF2B5EF4-FFF2-40B4-BE49-F238E27FC236}">
                <a16:creationId xmlns:a16="http://schemas.microsoft.com/office/drawing/2014/main" id="{927B995A-A002-1A20-3BF2-3678FFECB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54084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/>
              <a:t>Plan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 descr="Une image contenant texte, capture d’écran, intérieur&#10;&#10;Description générée automatiquement">
            <a:extLst>
              <a:ext uri="{FF2B5EF4-FFF2-40B4-BE49-F238E27FC236}">
                <a16:creationId xmlns:a16="http://schemas.microsoft.com/office/drawing/2014/main" id="{49916E2C-7DD7-1146-36E7-FAEA5F96A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43" y="818188"/>
            <a:ext cx="5221625" cy="5221625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D2B32B-21F9-25AC-18F8-57F89758A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fr-FR" sz="1300"/>
              <a:t>Introduction</a:t>
            </a:r>
          </a:p>
          <a:p>
            <a:r>
              <a:rPr lang="fr-FR" sz="1300"/>
              <a:t>Outils</a:t>
            </a:r>
          </a:p>
          <a:p>
            <a:r>
              <a:rPr lang="fr-FR" sz="1300"/>
              <a:t>Budget</a:t>
            </a:r>
          </a:p>
          <a:p>
            <a:r>
              <a:rPr lang="fr-FR" sz="1300"/>
              <a:t>Organisation</a:t>
            </a:r>
          </a:p>
          <a:p>
            <a:r>
              <a:rPr lang="fr-FR" sz="1300"/>
              <a:t>Design</a:t>
            </a:r>
          </a:p>
          <a:p>
            <a:r>
              <a:rPr lang="fr-FR" sz="1300"/>
              <a:t>Carte du jeu </a:t>
            </a:r>
          </a:p>
          <a:p>
            <a:r>
              <a:rPr lang="fr-FR" sz="1300"/>
              <a:t>IA </a:t>
            </a:r>
          </a:p>
          <a:p>
            <a:r>
              <a:rPr lang="fr-FR" sz="1300"/>
              <a:t>Indicateurs</a:t>
            </a:r>
          </a:p>
          <a:p>
            <a:r>
              <a:rPr lang="fr-FR" sz="1300"/>
              <a:t>Interfaces</a:t>
            </a:r>
          </a:p>
          <a:p>
            <a:r>
              <a:rPr lang="fr-FR" sz="1300"/>
              <a:t>Organisation du code </a:t>
            </a:r>
          </a:p>
          <a:p>
            <a:r>
              <a:rPr lang="fr-FR" sz="1300"/>
              <a:t>Contenu du jeu </a:t>
            </a:r>
          </a:p>
          <a:p>
            <a:r>
              <a:rPr lang="fr-FR" sz="1300"/>
              <a:t>Conclusion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748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/>
              <a:t>Introduction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capture d’écran, arbre&#10;&#10;Description générée automatiquement">
            <a:extLst>
              <a:ext uri="{FF2B5EF4-FFF2-40B4-BE49-F238E27FC236}">
                <a16:creationId xmlns:a16="http://schemas.microsoft.com/office/drawing/2014/main" id="{E5430D3D-BB79-E6BE-939D-6DA01DFA84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38" r="14062" b="1"/>
          <a:stretch/>
        </p:blipFill>
        <p:spPr>
          <a:xfrm>
            <a:off x="279143" y="818215"/>
            <a:ext cx="5221625" cy="522157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9392BD-A675-4642-30EE-474D90082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1800" dirty="0" err="1"/>
              <a:t>Présentation</a:t>
            </a:r>
            <a:r>
              <a:rPr lang="en-US" sz="1800" dirty="0"/>
              <a:t> du </a:t>
            </a:r>
            <a:r>
              <a:rPr lang="en-US" sz="1800" dirty="0" err="1"/>
              <a:t>projet</a:t>
            </a:r>
            <a:endParaRPr lang="en-US" sz="1800" dirty="0"/>
          </a:p>
          <a:p>
            <a:r>
              <a:rPr lang="en-US" sz="1800" dirty="0" err="1"/>
              <a:t>Objectifs</a:t>
            </a:r>
            <a:endParaRPr lang="en-US" sz="1800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57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 dirty="0"/>
              <a:t>Outils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ECBA46E-FC8B-F09C-1F4E-D08B08EFD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43" y="1575323"/>
            <a:ext cx="5221625" cy="3707354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9392BD-A675-4642-30EE-474D90082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1800" dirty="0" err="1"/>
              <a:t>Outils</a:t>
            </a:r>
            <a:r>
              <a:rPr lang="en-US" sz="1800" dirty="0"/>
              <a:t> </a:t>
            </a:r>
            <a:r>
              <a:rPr lang="en-US" sz="1800" dirty="0" err="1"/>
              <a:t>utilisés</a:t>
            </a:r>
            <a:endParaRPr lang="en-US" sz="1800" dirty="0"/>
          </a:p>
          <a:p>
            <a:r>
              <a:rPr lang="fr-FR" sz="1800" dirty="0"/>
              <a:t>Justification des choix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2028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 dirty="0"/>
              <a:t>Budget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Le budget du Département | Département de Seine-et-Marne">
            <a:extLst>
              <a:ext uri="{FF2B5EF4-FFF2-40B4-BE49-F238E27FC236}">
                <a16:creationId xmlns:a16="http://schemas.microsoft.com/office/drawing/2014/main" id="{1A15E112-0A5D-1262-2579-B935DBB16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9143" y="1960418"/>
            <a:ext cx="5221625" cy="2937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29A43C6F-CACB-AD1A-112C-D41845920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536" y="2753144"/>
            <a:ext cx="512445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745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 dirty="0"/>
              <a:t>Organisation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DC6225D-BE89-550A-03ED-DB70B0D45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143" y="818188"/>
            <a:ext cx="5221625" cy="522162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9392BD-A675-4642-30EE-474D90082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US" sz="1800" dirty="0" err="1"/>
              <a:t>Tâches</a:t>
            </a:r>
            <a:r>
              <a:rPr lang="en-US" sz="1800" dirty="0"/>
              <a:t> </a:t>
            </a:r>
          </a:p>
          <a:p>
            <a:r>
              <a:rPr lang="en-US" sz="1800" dirty="0" err="1"/>
              <a:t>Outils</a:t>
            </a:r>
            <a:endParaRPr lang="en-US" sz="1800" dirty="0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6229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/>
              <a:t>Design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A45EC591-6877-A114-77E8-1A1705545D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3" t="13936" r="14493" b="10805"/>
          <a:stretch/>
        </p:blipFill>
        <p:spPr bwMode="auto">
          <a:xfrm>
            <a:off x="279143" y="1815644"/>
            <a:ext cx="5221625" cy="3226713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1" descr="A screenshot of a video game&#10;&#10;Description automatically generated">
            <a:extLst>
              <a:ext uri="{FF2B5EF4-FFF2-40B4-BE49-F238E27FC236}">
                <a16:creationId xmlns:a16="http://schemas.microsoft.com/office/drawing/2014/main" id="{9890560C-2F84-FE3F-81AA-8A7AA5E926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850" y="3494350"/>
            <a:ext cx="1638085" cy="1273865"/>
          </a:xfrm>
          <a:prstGeom prst="rect">
            <a:avLst/>
          </a:prstGeom>
        </p:spPr>
      </p:pic>
      <p:pic>
        <p:nvPicPr>
          <p:cNvPr id="8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C6F7CB1D-27D6-B999-DD04-427271578B1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4" t="20244" r="24741" b="35708"/>
          <a:stretch/>
        </p:blipFill>
        <p:spPr bwMode="auto">
          <a:xfrm>
            <a:off x="9074092" y="3494350"/>
            <a:ext cx="2209757" cy="12725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Picture 20" descr="A group of cartoon characters dancing in a video game&#10;&#10;Description automatically generated">
            <a:extLst>
              <a:ext uri="{FF2B5EF4-FFF2-40B4-BE49-F238E27FC236}">
                <a16:creationId xmlns:a16="http://schemas.microsoft.com/office/drawing/2014/main" id="{F78F7848-2A19-7D24-D745-971D2BF5A76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9" t="23120" r="41791" b="12439"/>
          <a:stretch/>
        </p:blipFill>
        <p:spPr bwMode="auto">
          <a:xfrm>
            <a:off x="9427673" y="1967215"/>
            <a:ext cx="1843405" cy="133921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Picture 1" descr="A solar panels and wind turbines&#10;&#10;Description automatically generated">
            <a:extLst>
              <a:ext uri="{FF2B5EF4-FFF2-40B4-BE49-F238E27FC236}">
                <a16:creationId xmlns:a16="http://schemas.microsoft.com/office/drawing/2014/main" id="{CAE18357-2C54-D2F4-0A47-CF0C31D9719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813" y="4954810"/>
            <a:ext cx="2299265" cy="1640205"/>
          </a:xfrm>
          <a:prstGeom prst="rect">
            <a:avLst/>
          </a:prstGeom>
        </p:spPr>
      </p:pic>
      <p:pic>
        <p:nvPicPr>
          <p:cNvPr id="18" name="Picture 12" descr="A video game of cows in a fenced in area&#10;&#10;Description automatically generated">
            <a:extLst>
              <a:ext uri="{FF2B5EF4-FFF2-40B4-BE49-F238E27FC236}">
                <a16:creationId xmlns:a16="http://schemas.microsoft.com/office/drawing/2014/main" id="{889E132A-F2C2-AB2A-C3BC-4FF05247790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606" y="4954810"/>
            <a:ext cx="2665095" cy="16402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6199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/>
              <a:t>Carte du jeu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carte, texte&#10;&#10;Description générée automatiquement">
            <a:extLst>
              <a:ext uri="{FF2B5EF4-FFF2-40B4-BE49-F238E27FC236}">
                <a16:creationId xmlns:a16="http://schemas.microsoft.com/office/drawing/2014/main" id="{D3867E35-FB4A-4C77-FF24-B9464856E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43" y="1953892"/>
            <a:ext cx="5221625" cy="2950217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D2B32B-21F9-25AC-18F8-57F89758A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fr-FR" sz="1800" dirty="0"/>
              <a:t>Génération procédurale</a:t>
            </a:r>
          </a:p>
          <a:p>
            <a:r>
              <a:rPr lang="fr-FR" sz="1800" dirty="0"/>
              <a:t>Les zones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960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B3E1AE-D8A8-EB18-112B-D6B2BA76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fr-FR" sz="5400"/>
              <a:t>IA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1138783" descr="A screenshot of a computer&#10;&#10;Description automatically generated">
            <a:extLst>
              <a:ext uri="{FF2B5EF4-FFF2-40B4-BE49-F238E27FC236}">
                <a16:creationId xmlns:a16="http://schemas.microsoft.com/office/drawing/2014/main" id="{69070502-C7F4-80A5-FA83-86B7D7F87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43" y="903040"/>
            <a:ext cx="5221625" cy="5051920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D2B32B-21F9-25AC-18F8-57F89758A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endParaRPr lang="fr-FR" sz="18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798715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9771E5512FEA4B9B61C87814DB9336" ma:contentTypeVersion="8" ma:contentTypeDescription="Crée un document." ma:contentTypeScope="" ma:versionID="0f322b6afd5c5f1f46f2f7e5c728f22e">
  <xsd:schema xmlns:xsd="http://www.w3.org/2001/XMLSchema" xmlns:xs="http://www.w3.org/2001/XMLSchema" xmlns:p="http://schemas.microsoft.com/office/2006/metadata/properties" xmlns:ns3="2990b892-1e65-4317-b0c9-bc7642ecdc7f" xmlns:ns4="f358a4ae-99e8-4b5f-8123-62930113d10e" targetNamespace="http://schemas.microsoft.com/office/2006/metadata/properties" ma:root="true" ma:fieldsID="561d02161ad8ed851a57a3c92a4e3cb5" ns3:_="" ns4:_="">
    <xsd:import namespace="2990b892-1e65-4317-b0c9-bc7642ecdc7f"/>
    <xsd:import namespace="f358a4ae-99e8-4b5f-8123-62930113d10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_activity" minOccurs="0"/>
                <xsd:element ref="ns4:MediaServiceObjectDetectorVersion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90b892-1e65-4317-b0c9-bc7642ecdc7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58a4ae-99e8-4b5f-8123-62930113d1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358a4ae-99e8-4b5f-8123-62930113d10e" xsi:nil="true"/>
  </documentManagement>
</p:properties>
</file>

<file path=customXml/itemProps1.xml><?xml version="1.0" encoding="utf-8"?>
<ds:datastoreItem xmlns:ds="http://schemas.openxmlformats.org/officeDocument/2006/customXml" ds:itemID="{E3834667-EEB2-44BE-A28F-D86992D6F0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90b892-1e65-4317-b0c9-bc7642ecdc7f"/>
    <ds:schemaRef ds:uri="f358a4ae-99e8-4b5f-8123-62930113d1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25D6E35-6A0D-44C0-BCEA-004BFD5B7E2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0BC8E91-FBCD-4FFA-9EC4-9FD6F7B9D9E0}">
  <ds:schemaRefs>
    <ds:schemaRef ds:uri="http://schemas.microsoft.com/office/2006/documentManagement/types"/>
    <ds:schemaRef ds:uri="f358a4ae-99e8-4b5f-8123-62930113d10e"/>
    <ds:schemaRef ds:uri="http://www.w3.org/XML/1998/namespace"/>
    <ds:schemaRef ds:uri="http://purl.org/dc/terms/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2990b892-1e65-4317-b0c9-bc7642ecdc7f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</TotalTime>
  <Words>76</Words>
  <Application>Microsoft Office PowerPoint</Application>
  <PresentationFormat>Grand écran</PresentationFormat>
  <Paragraphs>41</Paragraphs>
  <Slides>14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Aptos</vt:lpstr>
      <vt:lpstr>Arial</vt:lpstr>
      <vt:lpstr>Univers</vt:lpstr>
      <vt:lpstr>GradientVTI</vt:lpstr>
      <vt:lpstr>EcoQuest</vt:lpstr>
      <vt:lpstr>Plan</vt:lpstr>
      <vt:lpstr>Introduction</vt:lpstr>
      <vt:lpstr>Outils</vt:lpstr>
      <vt:lpstr>Budget</vt:lpstr>
      <vt:lpstr>Organisation</vt:lpstr>
      <vt:lpstr>Design</vt:lpstr>
      <vt:lpstr>Carte du jeu</vt:lpstr>
      <vt:lpstr>IA</vt:lpstr>
      <vt:lpstr>Indicateurs</vt:lpstr>
      <vt:lpstr>Interfaces</vt:lpstr>
      <vt:lpstr>Organisation du code</vt:lpstr>
      <vt:lpstr>Contenu du jeu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EcoQuest</dc:title>
  <dc:creator>Gilles MAURER</dc:creator>
  <cp:lastModifiedBy>Gilles MAURER</cp:lastModifiedBy>
  <cp:revision>3</cp:revision>
  <dcterms:created xsi:type="dcterms:W3CDTF">2024-05-29T10:37:27Z</dcterms:created>
  <dcterms:modified xsi:type="dcterms:W3CDTF">2024-06-19T07:52:17Z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0x010100629771E5512FEA4B9B61C87814DB9336</vt:lpwstr>
  </property>
</Properties>
</file>

<file path=docProps/thumbnail.jpeg>
</file>